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16AC20-B40E-4791-B09C-AB3230384C81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584AD2-BD97-4E48-BE88-8BA019F20B68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C22B-A044-4E6B-9D63-5912AD7AEB32}" type="slidenum">
              <a:rPr lang="ar-EG" smtClean="0"/>
              <a:pPr/>
              <a:t>2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A71F-D34D-40B8-90A8-8D6F2F162E1D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4D1A-06AF-4E17-BBBF-1DD0BDA7677F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Teaching's Powerpoint\PowerPoint Pics\2806253319_2caf2843c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>
            <a:noAutofit/>
          </a:bodyPr>
          <a:lstStyle/>
          <a:p>
            <a:r>
              <a:rPr lang="ar-EG" sz="115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غير مذنب</a:t>
            </a:r>
            <a:endParaRPr lang="ar-EG" sz="115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lti\Desktop\PIC Amir\edit pic 2\PIC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97402" y="-37579"/>
            <a:ext cx="3403689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Agenda</a:t>
            </a:r>
            <a:endParaRPr lang="ar-EG" sz="80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5633" y="1285860"/>
            <a:ext cx="448552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1. إيه هو التحرش ؟ </a:t>
            </a:r>
            <a:endParaRPr lang="ar-EG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318" y="2165955"/>
            <a:ext cx="53272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2. مين هو المتحرش ؟</a:t>
            </a:r>
            <a:endParaRPr lang="ar-EG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6214" y="4077072"/>
            <a:ext cx="4987264" cy="240065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4</a:t>
            </a:r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إزاى نحمى انفسنا</a:t>
            </a:r>
          </a:p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و أعمل ايه لو انا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/</a:t>
            </a:r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حد</a:t>
            </a:r>
          </a:p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اعرفه اتعرض لتحرش؟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6724" y="3174067"/>
            <a:ext cx="53272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3. ماذا عن التكنولوجيا ؟</a:t>
            </a:r>
            <a:endParaRPr lang="ar-EG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9" grpId="0" build="allAtOnce"/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aching's Powerpoint\Parents (Olindia's PPT)\PIC Amir\edit pic\Picture 1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75388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96260" y="576844"/>
            <a:ext cx="5004896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من هو المتحرش ؟</a:t>
            </a:r>
            <a:endParaRPr lang="ar-EG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6182" y="1643050"/>
            <a:ext cx="52149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87% من المتحرشين قريبين للطفل مثل</a:t>
            </a:r>
          </a:p>
          <a:p>
            <a:r>
              <a:rPr lang="ar-E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أب،  أخ،</a:t>
            </a:r>
          </a:p>
          <a:p>
            <a:r>
              <a:rPr lang="ar-E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عم،  خال،</a:t>
            </a:r>
          </a:p>
          <a:p>
            <a:r>
              <a:rPr lang="ar-EG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جد .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ot Guilty\NOT GUILTY  ppt\Olindia's Powerpoint TV\new edit pix\a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14074" y="285728"/>
            <a:ext cx="5806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/>
            <a:r>
              <a:rPr lang="ar-EG" sz="54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3. ماذا عن التكنولوجيا ؟</a:t>
            </a:r>
            <a:endParaRPr lang="ar-EG" sz="5400" b="1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1643612"/>
            <a:ext cx="40696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imes New Roman" pitchFamily="18" charset="0"/>
              </a:rPr>
              <a:t>الانترنت و الموبيلات و التلفزيون بيخلى المتحرش يدخل حجرتنا.</a:t>
            </a:r>
            <a:endParaRPr lang="ar-EG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</Words>
  <Application>Microsoft Office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غير مذنب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Melti</dc:creator>
  <cp:lastModifiedBy>Melti</cp:lastModifiedBy>
  <cp:revision>3</cp:revision>
  <dcterms:created xsi:type="dcterms:W3CDTF">2011-11-27T13:15:26Z</dcterms:created>
  <dcterms:modified xsi:type="dcterms:W3CDTF">2011-11-27T13:18:51Z</dcterms:modified>
</cp:coreProperties>
</file>